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AE40B-1ED0-4F1A-A9D4-6EB57A3BF717}" type="datetimeFigureOut">
              <a:rPr lang="en-CA" smtClean="0"/>
              <a:pPr/>
              <a:t>15/02/2012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1F62-0650-4363-8CB7-F21DD97D308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00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1F62-0650-4363-8CB7-F21DD97D308F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D23404-66BB-49EA-B9A9-6F5B107BABFB}" type="datetimeFigureOut">
              <a:rPr lang="en-US" smtClean="0"/>
              <a:pPr/>
              <a:t>2/15/2012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F2EDD0-ECBA-454A-8D87-F8DCEBCC5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>
                <a:solidFill>
                  <a:schemeClr val="tx2">
                    <a:shade val="85000"/>
                    <a:satMod val="150000"/>
                  </a:schemeClr>
                </a:solidFill>
              </a:rPr>
              <a:t>Technique </a:t>
            </a:r>
            <a:r>
              <a:rPr lang="fr-CA" dirty="0">
                <a:solidFill>
                  <a:schemeClr val="tx2">
                    <a:shade val="85000"/>
                    <a:satMod val="150000"/>
                  </a:schemeClr>
                </a:solidFill>
              </a:rPr>
              <a:t>d’insertion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err="1" smtClean="0"/>
              <a:t>Liberté</a:t>
            </a:r>
            <a:r>
              <a:rPr lang="en-CA" dirty="0" smtClean="0"/>
              <a:t> TT380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514351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Blue flange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521495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Insertion tube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20" y="657227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plunger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84" y="485776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IUD stem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 and arms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5" name="Content Placeholder 14" descr="DSC00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5674576" cy="4255932"/>
          </a:xfrm>
        </p:spPr>
      </p:pic>
      <p:sp>
        <p:nvSpPr>
          <p:cNvPr id="13" name="TextBox 12"/>
          <p:cNvSpPr txBox="1"/>
          <p:nvPr/>
        </p:nvSpPr>
        <p:spPr>
          <a:xfrm>
            <a:off x="467544" y="260648"/>
            <a:ext cx="828092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CA" sz="4800" dirty="0" smtClean="0">
              <a:solidFill>
                <a:schemeClr val="bg1"/>
              </a:solidFill>
            </a:endParaRPr>
          </a:p>
          <a:p>
            <a:pPr algn="ctr"/>
            <a:r>
              <a:rPr lang="en-CA" sz="4800" dirty="0" err="1" smtClean="0">
                <a:solidFill>
                  <a:schemeClr val="bg1"/>
                </a:solidFill>
              </a:rPr>
              <a:t>Liberté</a:t>
            </a:r>
            <a:r>
              <a:rPr lang="en-CA" sz="4800" dirty="0" smtClean="0">
                <a:solidFill>
                  <a:schemeClr val="bg1"/>
                </a:solidFill>
              </a:rPr>
              <a:t> TT380</a:t>
            </a:r>
            <a:endParaRPr lang="en-CA" sz="7200" dirty="0" smtClean="0">
              <a:solidFill>
                <a:schemeClr val="bg1"/>
              </a:solidFill>
            </a:endParaRPr>
          </a:p>
          <a:p>
            <a:pPr algn="ctr"/>
            <a:endParaRPr lang="en-CA" sz="48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6511" y="442782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Tube </a:t>
            </a:r>
            <a:r>
              <a:rPr lang="en-US" dirty="0" err="1" smtClean="0">
                <a:solidFill>
                  <a:schemeClr val="bg1"/>
                </a:solidFill>
              </a:rPr>
              <a:t>d’insertion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5436096" y="594928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Poussoir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5301208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Bague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824" y="44371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DIU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>
            <a:spLocks noChangeAspect="1"/>
          </p:cNvSpPr>
          <p:nvPr/>
        </p:nvSpPr>
        <p:spPr>
          <a:xfrm rot="2520000">
            <a:off x="3578483" y="4687168"/>
            <a:ext cx="391362" cy="193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ight Arrow 24"/>
          <p:cNvSpPr>
            <a:spLocks/>
          </p:cNvSpPr>
          <p:nvPr/>
        </p:nvSpPr>
        <p:spPr>
          <a:xfrm rot="5520000">
            <a:off x="5926048" y="4888660"/>
            <a:ext cx="247785" cy="66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ight Arrow 25"/>
          <p:cNvSpPr>
            <a:spLocks noChangeAspect="1"/>
          </p:cNvSpPr>
          <p:nvPr/>
        </p:nvSpPr>
        <p:spPr>
          <a:xfrm rot="12840000">
            <a:off x="4802857" y="5295589"/>
            <a:ext cx="279823" cy="13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ight Arrow 26"/>
          <p:cNvSpPr>
            <a:spLocks noChangeAspect="1"/>
          </p:cNvSpPr>
          <p:nvPr/>
        </p:nvSpPr>
        <p:spPr>
          <a:xfrm rot="-6480000">
            <a:off x="5115863" y="6110432"/>
            <a:ext cx="292849" cy="145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n-CA" sz="4400" dirty="0" err="1">
                <a:solidFill>
                  <a:schemeClr val="tx2">
                    <a:shade val="85000"/>
                    <a:satMod val="150000"/>
                  </a:schemeClr>
                </a:solidFill>
              </a:rPr>
              <a:t>Positionnez</a:t>
            </a:r>
            <a:r>
              <a:rPr lang="en-CA" sz="4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la </a:t>
            </a:r>
            <a:r>
              <a:rPr lang="en-CA" sz="4400" dirty="0" err="1">
                <a:solidFill>
                  <a:schemeClr val="tx2">
                    <a:shade val="85000"/>
                    <a:satMod val="150000"/>
                  </a:schemeClr>
                </a:solidFill>
              </a:rPr>
              <a:t>bague</a:t>
            </a:r>
            <a:r>
              <a:rPr lang="en-CA" sz="4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lang="en-CA" sz="4400" dirty="0" err="1">
                <a:solidFill>
                  <a:schemeClr val="tx2">
                    <a:shade val="85000"/>
                    <a:satMod val="150000"/>
                  </a:schemeClr>
                </a:solidFill>
              </a:rPr>
              <a:t>bleue</a:t>
            </a:r>
            <a:r>
              <a:rPr lang="en-CA" sz="4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à la </a:t>
            </a:r>
            <a:r>
              <a:rPr lang="en-CA" sz="4400" dirty="0" err="1">
                <a:solidFill>
                  <a:schemeClr val="tx2">
                    <a:shade val="85000"/>
                    <a:satMod val="150000"/>
                  </a:schemeClr>
                </a:solidFill>
              </a:rPr>
              <a:t>longeur</a:t>
            </a:r>
            <a:r>
              <a:rPr lang="en-CA" sz="4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lang="en-CA" sz="4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de </a:t>
            </a:r>
            <a:r>
              <a:rPr lang="en-CA" sz="4400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l’utérus</a:t>
            </a:r>
            <a:r>
              <a:rPr lang="en-CA" sz="4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lang="en-CA" sz="4400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tel</a:t>
            </a:r>
            <a:r>
              <a:rPr lang="en-CA" sz="4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lang="en-CA" sz="4400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que</a:t>
            </a:r>
            <a:r>
              <a:rPr lang="en-CA" sz="4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lang="en-CA" sz="4400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mesurée</a:t>
            </a:r>
            <a:r>
              <a:rPr lang="en-CA" sz="4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par </a:t>
            </a:r>
            <a:r>
              <a:rPr lang="en-CA" sz="4400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l’hystéromètre</a:t>
            </a:r>
            <a:endParaRPr lang="en-CA" dirty="0"/>
          </a:p>
        </p:txBody>
      </p:sp>
      <p:sp>
        <p:nvSpPr>
          <p:cNvPr id="7" name="Right Arrow 6"/>
          <p:cNvSpPr>
            <a:spLocks noChangeAspect="1"/>
          </p:cNvSpPr>
          <p:nvPr/>
        </p:nvSpPr>
        <p:spPr>
          <a:xfrm>
            <a:off x="4355976" y="4293096"/>
            <a:ext cx="572562" cy="283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Content Placeholder 7" descr="DSC00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6034616" cy="4525962"/>
          </a:xfrm>
        </p:spPr>
      </p:pic>
      <p:sp>
        <p:nvSpPr>
          <p:cNvPr id="10" name="Right Arrow 9"/>
          <p:cNvSpPr>
            <a:spLocks noChangeAspect="1"/>
          </p:cNvSpPr>
          <p:nvPr/>
        </p:nvSpPr>
        <p:spPr>
          <a:xfrm rot="2520000">
            <a:off x="4586595" y="5047208"/>
            <a:ext cx="391362" cy="193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Insérez le poussoir dans le tube d’insertion et poussez soigneusement le DIU jusqu’au bout. </a:t>
            </a:r>
            <a:endParaRPr lang="fr-CA" sz="3400" dirty="0"/>
          </a:p>
        </p:txBody>
      </p:sp>
      <p:pic>
        <p:nvPicPr>
          <p:cNvPr id="7" name="Content Placeholder 6" descr="DSC00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034616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Assurez-vous que le DIU ressort du tube de quelques </a:t>
            </a:r>
            <a:r>
              <a:rPr lang="fr-CA" dirty="0" err="1" smtClean="0"/>
              <a:t>mm.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5" name="Up Arrow 4"/>
          <p:cNvSpPr/>
          <p:nvPr/>
        </p:nvSpPr>
        <p:spPr>
          <a:xfrm>
            <a:off x="5436096" y="486916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Content Placeholder 6" descr="DSC00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8" name="Right Arrow 7"/>
          <p:cNvSpPr>
            <a:spLocks noChangeAspect="1"/>
          </p:cNvSpPr>
          <p:nvPr/>
        </p:nvSpPr>
        <p:spPr>
          <a:xfrm rot="2520000">
            <a:off x="4010531" y="2958977"/>
            <a:ext cx="391362" cy="193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dirty="0">
                <a:effectLst/>
              </a:rPr>
              <a:t>Cela crée une extrémité recourbée pour l'insertion</a:t>
            </a:r>
            <a:endParaRPr lang="en-CA" dirty="0"/>
          </a:p>
        </p:txBody>
      </p:sp>
      <p:pic>
        <p:nvPicPr>
          <p:cNvPr id="6" name="Content Placeholder 5" descr="DSC00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7" name="Right Arrow 6"/>
          <p:cNvSpPr>
            <a:spLocks noChangeAspect="1"/>
          </p:cNvSpPr>
          <p:nvPr/>
        </p:nvSpPr>
        <p:spPr>
          <a:xfrm rot="2520000">
            <a:off x="4082539" y="3175000"/>
            <a:ext cx="391362" cy="193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Insérez</a:t>
            </a:r>
            <a:r>
              <a:rPr lang="en-CA" dirty="0" smtClean="0"/>
              <a:t> le DIU </a:t>
            </a:r>
            <a:r>
              <a:rPr lang="en-CA" dirty="0" err="1" smtClean="0"/>
              <a:t>dans</a:t>
            </a:r>
            <a:r>
              <a:rPr lang="en-CA" dirty="0" smtClean="0"/>
              <a:t> </a:t>
            </a:r>
            <a:r>
              <a:rPr lang="en-CA" dirty="0" err="1" smtClean="0"/>
              <a:t>l’utérus</a:t>
            </a:r>
            <a:r>
              <a:rPr lang="en-CA" dirty="0" smtClean="0"/>
              <a:t> </a:t>
            </a:r>
            <a:r>
              <a:rPr lang="en-CA" dirty="0" err="1" smtClean="0"/>
              <a:t>jusqu’à</a:t>
            </a:r>
            <a:r>
              <a:rPr lang="en-CA" dirty="0" smtClean="0"/>
              <a:t> la </a:t>
            </a:r>
            <a:r>
              <a:rPr lang="en-CA" dirty="0" err="1" smtClean="0"/>
              <a:t>bague</a:t>
            </a:r>
            <a:r>
              <a:rPr lang="en-CA" dirty="0" smtClean="0"/>
              <a:t> </a:t>
            </a:r>
            <a:r>
              <a:rPr lang="en-CA" dirty="0" err="1" smtClean="0"/>
              <a:t>bleue</a:t>
            </a:r>
            <a:r>
              <a:rPr lang="en-CA" dirty="0" smtClean="0"/>
              <a:t>. </a:t>
            </a:r>
            <a:endParaRPr lang="en-CA" dirty="0"/>
          </a:p>
        </p:txBody>
      </p:sp>
      <p:pic>
        <p:nvPicPr>
          <p:cNvPr id="10" name="Content Placeholder 9" descr="DSC00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11" name="Right Arrow 10"/>
          <p:cNvSpPr>
            <a:spLocks noChangeAspect="1"/>
          </p:cNvSpPr>
          <p:nvPr/>
        </p:nvSpPr>
        <p:spPr>
          <a:xfrm rot="-1080000">
            <a:off x="3872296" y="5068901"/>
            <a:ext cx="391362" cy="193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92442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En tenant d’une manière ferme le poussoir, retirez le tube d’insertion, ce qui libérera le DIU dans l’utérus. </a:t>
            </a:r>
            <a:endParaRPr lang="fr-CA" dirty="0"/>
          </a:p>
        </p:txBody>
      </p:sp>
      <p:sp>
        <p:nvSpPr>
          <p:cNvPr id="7" name="Right Arrow 6"/>
          <p:cNvSpPr>
            <a:spLocks noChangeAspect="1"/>
          </p:cNvSpPr>
          <p:nvPr/>
        </p:nvSpPr>
        <p:spPr>
          <a:xfrm rot="-1080000">
            <a:off x="2216110" y="4204804"/>
            <a:ext cx="391362" cy="19385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2011-12-22 07-30-46 - DSC00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988840"/>
            <a:ext cx="5148064" cy="3861048"/>
          </a:xfrm>
          <a:prstGeom prst="rect">
            <a:avLst/>
          </a:prstGeom>
        </p:spPr>
      </p:pic>
      <p:sp>
        <p:nvSpPr>
          <p:cNvPr id="9" name="Right Arrow 8"/>
          <p:cNvSpPr>
            <a:spLocks noChangeAspect="1"/>
          </p:cNvSpPr>
          <p:nvPr/>
        </p:nvSpPr>
        <p:spPr>
          <a:xfrm rot="-1080000">
            <a:off x="6752614" y="4204804"/>
            <a:ext cx="391362" cy="19385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Content Placeholder 4" descr="2011-12-22 07-30-26 - DSC004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4882488" cy="3661866"/>
          </a:xfrm>
        </p:spPr>
      </p:pic>
      <p:sp>
        <p:nvSpPr>
          <p:cNvPr id="10" name="Right Arrow 9"/>
          <p:cNvSpPr>
            <a:spLocks noChangeAspect="1"/>
          </p:cNvSpPr>
          <p:nvPr/>
        </p:nvSpPr>
        <p:spPr>
          <a:xfrm rot="-1080000">
            <a:off x="2216110" y="4276813"/>
            <a:ext cx="391362" cy="19385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Pour </a:t>
            </a:r>
            <a:r>
              <a:rPr lang="en-CA" dirty="0" err="1" smtClean="0"/>
              <a:t>prévenir</a:t>
            </a:r>
            <a:r>
              <a:rPr lang="en-CA" dirty="0" smtClean="0"/>
              <a:t> de </a:t>
            </a:r>
            <a:r>
              <a:rPr lang="en-CA" dirty="0" err="1" smtClean="0"/>
              <a:t>tirer</a:t>
            </a:r>
            <a:r>
              <a:rPr lang="en-CA" dirty="0" smtClean="0"/>
              <a:t> </a:t>
            </a:r>
            <a:r>
              <a:rPr lang="en-CA" dirty="0" err="1" smtClean="0"/>
              <a:t>sur</a:t>
            </a:r>
            <a:r>
              <a:rPr lang="en-CA" dirty="0" smtClean="0"/>
              <a:t> le DIU, </a:t>
            </a:r>
            <a:r>
              <a:rPr lang="en-CA" dirty="0" err="1" smtClean="0"/>
              <a:t>retirez</a:t>
            </a:r>
            <a:r>
              <a:rPr lang="en-CA" dirty="0" smtClean="0"/>
              <a:t> le </a:t>
            </a:r>
            <a:r>
              <a:rPr lang="en-CA" dirty="0" err="1" smtClean="0"/>
              <a:t>poussoir</a:t>
            </a:r>
            <a:r>
              <a:rPr lang="en-CA" dirty="0" smtClean="0"/>
              <a:t> </a:t>
            </a:r>
            <a:r>
              <a:rPr lang="en-CA" dirty="0" err="1" smtClean="0"/>
              <a:t>avant</a:t>
            </a:r>
            <a:r>
              <a:rPr lang="en-CA" dirty="0" smtClean="0"/>
              <a:t> de </a:t>
            </a:r>
            <a:r>
              <a:rPr lang="en-CA" dirty="0" err="1" smtClean="0"/>
              <a:t>retirer</a:t>
            </a:r>
            <a:r>
              <a:rPr lang="en-CA" dirty="0" smtClean="0"/>
              <a:t> le tube </a:t>
            </a:r>
            <a:r>
              <a:rPr lang="en-CA" dirty="0" err="1" smtClean="0"/>
              <a:t>d’insertion</a:t>
            </a:r>
            <a:r>
              <a:rPr lang="en-CA" dirty="0" smtClean="0"/>
              <a:t>. </a:t>
            </a:r>
            <a:r>
              <a:rPr lang="en-CA" dirty="0" err="1" smtClean="0"/>
              <a:t>Coupez</a:t>
            </a:r>
            <a:r>
              <a:rPr lang="en-CA" dirty="0" smtClean="0"/>
              <a:t> les </a:t>
            </a:r>
            <a:r>
              <a:rPr lang="en-CA" dirty="0" err="1" smtClean="0"/>
              <a:t>fils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6" name="Content Placeholder 5" descr="DSC00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6034616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2585</TotalTime>
  <Words>116</Words>
  <Application>Microsoft Office PowerPoint</Application>
  <PresentationFormat>On-screen Show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Technique d’insertion Liberté TT380</vt:lpstr>
      <vt:lpstr> </vt:lpstr>
      <vt:lpstr>Positionnez la bague bleue à la longeur de l’utérus tel que mesurée par l’hystéromètre</vt:lpstr>
      <vt:lpstr>Insérez le poussoir dans le tube d’insertion et poussez soigneusement le DIU jusqu’au bout. </vt:lpstr>
      <vt:lpstr>Assurez-vous que le DIU ressort du tube de quelques mm. </vt:lpstr>
      <vt:lpstr>Cela crée une extrémité recourbée pour l'insertion</vt:lpstr>
      <vt:lpstr>Insérez le DIU dans l’utérus jusqu’à la bague bleue. </vt:lpstr>
      <vt:lpstr>En tenant d’une manière ferme le poussoir, retirez le tube d’insertion, ce qui libérera le DIU dans l’utérus. </vt:lpstr>
      <vt:lpstr>Pour prévenir de tirer sur le DIU, retirez le poussoir avant de retirer le tube d’insertion. Coupez les fils.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Insertion of       T-Safe</dc:title>
  <dc:creator>Allan</dc:creator>
  <cp:lastModifiedBy>Johanne Pilon</cp:lastModifiedBy>
  <cp:revision>10</cp:revision>
  <dcterms:created xsi:type="dcterms:W3CDTF">2010-05-23T17:12:38Z</dcterms:created>
  <dcterms:modified xsi:type="dcterms:W3CDTF">2012-02-15T21:47:05Z</dcterms:modified>
</cp:coreProperties>
</file>